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9"/>
  </p:notesMasterIdLst>
  <p:handoutMasterIdLst>
    <p:handoutMasterId r:id="rId10"/>
  </p:handoutMasterIdLst>
  <p:sldIdLst>
    <p:sldId id="410" r:id="rId5"/>
    <p:sldId id="413" r:id="rId6"/>
    <p:sldId id="414" r:id="rId7"/>
    <p:sldId id="411" r:id="rId8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747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12/06/2025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12/06/2025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r>
              <a:rPr lang="fr-FR" dirty="0"/>
              <a:t>Modifiez les styles du texte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65721-B102-084C-DDED-A9122918F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744FF6D3-4B1E-470D-1D8A-1135A2DA45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16454B83-122D-937A-260B-664681E852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DF61F2-B387-3735-7410-75B8708ED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6370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0" i="0" spc="100" baseline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Image 3" descr="Une image contenant Graphique, cœur, symbole, Caractère coloré&#10;&#10;Description générée automatiquement">
            <a:extLst>
              <a:ext uri="{FF2B5EF4-FFF2-40B4-BE49-F238E27FC236}">
                <a16:creationId xmlns:a16="http://schemas.microsoft.com/office/drawing/2014/main" id="{0313045F-B95E-D8AD-8EE3-DF68B0ED39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367" y="4915047"/>
            <a:ext cx="1864402" cy="153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0" i="0" baseline="0">
                <a:solidFill>
                  <a:schemeClr val="tx1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Cliquez pour ajouter un titre </a:t>
            </a:r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89635" y="3155902"/>
            <a:ext cx="4939666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Image 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53565750-AF59-EB59-C188-BCCE4E0F6F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303" y="6415207"/>
            <a:ext cx="1174920" cy="329328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AF8730F2-A14C-E2FE-550B-F7E508336270}"/>
              </a:ext>
            </a:extLst>
          </p:cNvPr>
          <p:cNvSpPr txBox="1">
            <a:spLocks/>
          </p:cNvSpPr>
          <p:nvPr userDrawn="1"/>
        </p:nvSpPr>
        <p:spPr>
          <a:xfrm>
            <a:off x="889635" y="270438"/>
            <a:ext cx="4939666" cy="25428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fr-FR" sz="4400" b="0" i="0" kern="1200" spc="100" baseline="0">
                <a:solidFill>
                  <a:schemeClr val="bg1"/>
                </a:solidFill>
                <a:latin typeface="Gotham Bold" pitchFamily="50" charset="0"/>
                <a:ea typeface="+mj-ea"/>
                <a:cs typeface="Gotham Bold" pitchFamily="50" charset="0"/>
              </a:defRPr>
            </a:lvl1pPr>
            <a:lvl2pPr eaLnBrk="1" hangingPunct="1">
              <a:defRPr lang="fr-FR">
                <a:solidFill>
                  <a:schemeClr val="tx2"/>
                </a:solidFill>
              </a:defRPr>
            </a:lvl2pPr>
            <a:lvl3pPr eaLnBrk="1" hangingPunct="1">
              <a:defRPr lang="fr-FR">
                <a:solidFill>
                  <a:schemeClr val="tx2"/>
                </a:solidFill>
              </a:defRPr>
            </a:lvl3pPr>
            <a:lvl4pPr eaLnBrk="1" hangingPunct="1">
              <a:defRPr lang="fr-FR">
                <a:solidFill>
                  <a:schemeClr val="tx2"/>
                </a:solidFill>
              </a:defRPr>
            </a:lvl4pPr>
            <a:lvl5pPr eaLnBrk="1" hangingPunct="1">
              <a:defRPr lang="fr-FR">
                <a:solidFill>
                  <a:schemeClr val="tx2"/>
                </a:solidFill>
              </a:defRPr>
            </a:lvl5pPr>
            <a:lvl6pPr eaLnBrk="1" hangingPunct="1">
              <a:defRPr lang="fr-FR">
                <a:solidFill>
                  <a:schemeClr val="tx2"/>
                </a:solidFill>
              </a:defRPr>
            </a:lvl6pPr>
            <a:lvl7pPr eaLnBrk="1" hangingPunct="1">
              <a:defRPr lang="fr-FR">
                <a:solidFill>
                  <a:schemeClr val="tx2"/>
                </a:solidFill>
              </a:defRPr>
            </a:lvl7pPr>
            <a:lvl8pPr eaLnBrk="1" hangingPunct="1">
              <a:defRPr lang="fr-FR">
                <a:solidFill>
                  <a:schemeClr val="tx2"/>
                </a:solidFill>
              </a:defRPr>
            </a:lvl8pPr>
            <a:lvl9pPr eaLnBrk="1" hangingPunct="1">
              <a:defRPr lang="fr-FR">
                <a:solidFill>
                  <a:schemeClr val="tx2"/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C1C51156-D61D-9A1D-262D-F963E4B4BD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636" y="1541843"/>
            <a:ext cx="4939666" cy="1346924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0" i="0"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Prénom et nom</a:t>
            </a:r>
          </a:p>
        </p:txBody>
      </p:sp>
      <p:sp>
        <p:nvSpPr>
          <p:cNvPr id="22" name="Espace réservé du texte 29">
            <a:extLst>
              <a:ext uri="{FF2B5EF4-FFF2-40B4-BE49-F238E27FC236}">
                <a16:creationId xmlns:a16="http://schemas.microsoft.com/office/drawing/2014/main" id="{A676D01A-30B2-8F9B-8C76-26E1EEBD6B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9635" y="3622399"/>
            <a:ext cx="10906670" cy="2573073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0" i="0">
                <a:solidFill>
                  <a:schemeClr val="tx2">
                    <a:lumMod val="75000"/>
                  </a:schemeClr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 dirty="0"/>
              <a:t>Titre du projet</a:t>
            </a:r>
            <a:br>
              <a:rPr lang="fr-FR" dirty="0"/>
            </a:br>
            <a:r>
              <a:rPr lang="fr-FR" dirty="0"/>
              <a:t>Co-rédacteurs</a:t>
            </a:r>
            <a:br>
              <a:rPr lang="fr-FR" dirty="0"/>
            </a:br>
            <a:r>
              <a:rPr lang="fr-FR" dirty="0"/>
              <a:t>Logos des partenaires</a:t>
            </a: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562D58D-8EF2-4EAF-81A9-D8B1C2C04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1240395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re 1">
            <a:extLst>
              <a:ext uri="{FF2B5EF4-FFF2-40B4-BE49-F238E27FC236}">
                <a16:creationId xmlns:a16="http://schemas.microsoft.com/office/drawing/2014/main" id="{5BF32D7C-C760-C6B0-601B-23946B088D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9914"/>
            <a:ext cx="9925171" cy="731812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0" i="0"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Titre du projet</a:t>
            </a:r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8A14EC43-36DC-CFB4-AE78-E6D67E3F42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303" y="6415207"/>
            <a:ext cx="1174920" cy="329328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E595276-FDD5-6E63-D52D-3A420C1515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" y="1543056"/>
            <a:ext cx="10873740" cy="4761584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562D58D-8EF2-4EAF-81A9-D8B1C2C04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1240395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re 1">
            <a:extLst>
              <a:ext uri="{FF2B5EF4-FFF2-40B4-BE49-F238E27FC236}">
                <a16:creationId xmlns:a16="http://schemas.microsoft.com/office/drawing/2014/main" id="{5BF32D7C-C760-C6B0-601B-23946B088D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9914"/>
            <a:ext cx="9925171" cy="731812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0" i="0"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Titre du projet</a:t>
            </a:r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8A14EC43-36DC-CFB4-AE78-E6D67E3F42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303" y="6415207"/>
            <a:ext cx="1174920" cy="329328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E595276-FDD5-6E63-D52D-3A420C1515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" y="1543056"/>
            <a:ext cx="5142206" cy="4761584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" name="Espace réservé du texte 9">
            <a:extLst>
              <a:ext uri="{FF2B5EF4-FFF2-40B4-BE49-F238E27FC236}">
                <a16:creationId xmlns:a16="http://schemas.microsoft.com/office/drawing/2014/main" id="{2EFC709E-DD8F-8321-FEA1-37101D2E3A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964622" y="1543056"/>
            <a:ext cx="5142206" cy="4761584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37726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Image 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F63BC6C8-FD1B-A3B4-1873-DC0AE26DE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303" y="6415207"/>
            <a:ext cx="1174920" cy="329328"/>
          </a:xfrm>
          <a:prstGeom prst="rect">
            <a:avLst/>
          </a:prstGeom>
        </p:spPr>
      </p:pic>
      <p:pic>
        <p:nvPicPr>
          <p:cNvPr id="7" name="Image 6" descr="Une image contenant symbole, Graphique, cercle, Caractère coloré&#10;&#10;Description générée automatiquement">
            <a:extLst>
              <a:ext uri="{FF2B5EF4-FFF2-40B4-BE49-F238E27FC236}">
                <a16:creationId xmlns:a16="http://schemas.microsoft.com/office/drawing/2014/main" id="{0F76FEB3-8F8E-ACF9-B548-824CC16AF5E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4664967"/>
            <a:ext cx="922130" cy="922130"/>
          </a:xfrm>
          <a:prstGeom prst="rect">
            <a:avLst/>
          </a:prstGeom>
        </p:spPr>
      </p:pic>
      <p:pic>
        <p:nvPicPr>
          <p:cNvPr id="6" name="Image 5" descr="Une image contenant Graphique, cercle, Caractère coloré, graphisme&#10;&#10;Description générée automatiquement">
            <a:extLst>
              <a:ext uri="{FF2B5EF4-FFF2-40B4-BE49-F238E27FC236}">
                <a16:creationId xmlns:a16="http://schemas.microsoft.com/office/drawing/2014/main" id="{E63C5DBB-3CFF-AA07-3A4C-27BF0D0D037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567" y="4664968"/>
            <a:ext cx="948750" cy="948750"/>
          </a:xfrm>
          <a:prstGeom prst="rect">
            <a:avLst/>
          </a:prstGeom>
        </p:spPr>
      </p:pic>
      <p:pic>
        <p:nvPicPr>
          <p:cNvPr id="8" name="Image 7" descr="Une image contenant Graphique, cercle, graphisme, Police&#10;&#10;Description générée automatiquement">
            <a:extLst>
              <a:ext uri="{FF2B5EF4-FFF2-40B4-BE49-F238E27FC236}">
                <a16:creationId xmlns:a16="http://schemas.microsoft.com/office/drawing/2014/main" id="{EC3EFF00-E0E8-4333-C285-2EB37DA0B5F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394" y="4664967"/>
            <a:ext cx="922130" cy="922130"/>
          </a:xfrm>
          <a:prstGeom prst="rect">
            <a:avLst/>
          </a:prstGeom>
        </p:spPr>
      </p:pic>
      <p:pic>
        <p:nvPicPr>
          <p:cNvPr id="13" name="Image 12" descr="Une image contenant cercle, Graphique, Caractère coloré, capture d’écran&#10;&#10;Description générée automatiquement">
            <a:extLst>
              <a:ext uri="{FF2B5EF4-FFF2-40B4-BE49-F238E27FC236}">
                <a16:creationId xmlns:a16="http://schemas.microsoft.com/office/drawing/2014/main" id="{7D8A65C6-154D-2AD7-F0DB-0B4576CAE83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428" y="4651656"/>
            <a:ext cx="948751" cy="948751"/>
          </a:xfrm>
          <a:prstGeom prst="rect">
            <a:avLst/>
          </a:prstGeom>
        </p:spPr>
      </p:pic>
      <p:pic>
        <p:nvPicPr>
          <p:cNvPr id="15" name="Image 14" descr="Une image contenant Graphique, Caractère coloré, graphisme, cercle&#10;&#10;Description générée automatiquement">
            <a:extLst>
              <a:ext uri="{FF2B5EF4-FFF2-40B4-BE49-F238E27FC236}">
                <a16:creationId xmlns:a16="http://schemas.microsoft.com/office/drawing/2014/main" id="{F32373AB-3055-EBA0-51F1-2185A56850A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02" y="4667571"/>
            <a:ext cx="948750" cy="948750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B8D9CF1A-47FE-7E72-D319-A8692CB3BE6E}"/>
              </a:ext>
            </a:extLst>
          </p:cNvPr>
          <p:cNvSpPr txBox="1">
            <a:spLocks/>
          </p:cNvSpPr>
          <p:nvPr userDrawn="1"/>
        </p:nvSpPr>
        <p:spPr>
          <a:xfrm>
            <a:off x="594360" y="5878787"/>
            <a:ext cx="7436832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fr-FR" b="0" dirty="0">
                <a:solidFill>
                  <a:schemeClr val="accent3"/>
                </a:solidFill>
                <a:latin typeface="Gotham Bold" pitchFamily="50" charset="0"/>
                <a:cs typeface="Gotham Bold" pitchFamily="50" charset="0"/>
              </a:rPr>
              <a:t>www.fondation-alzheimer.org</a:t>
            </a:r>
          </a:p>
          <a:p>
            <a:pPr rtl="0"/>
            <a:r>
              <a:rPr lang="fr-FR" sz="1600" b="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101 rue de Tolbiac, 75013 Paris </a:t>
            </a:r>
            <a:r>
              <a:rPr lang="fr-FR" sz="160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/</a:t>
            </a:r>
            <a:r>
              <a:rPr lang="fr-FR" sz="1600" b="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 recherche@fondation-alzheimer.org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101CB9B-2EAB-0BFF-34EF-CCCE30CA8930}"/>
              </a:ext>
            </a:extLst>
          </p:cNvPr>
          <p:cNvSpPr txBox="1"/>
          <p:nvPr userDrawn="1"/>
        </p:nvSpPr>
        <p:spPr>
          <a:xfrm>
            <a:off x="594360" y="1346946"/>
            <a:ext cx="52093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Merci !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8E2E3F1-8467-645A-80A0-B2A95D3C4C0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30253" y="4610135"/>
            <a:ext cx="971209" cy="100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0" tIns="228600" rIns="0" bIns="0" rtlCol="0">
            <a:normAutofit/>
          </a:bodyPr>
          <a:lstStyle/>
          <a:p>
            <a:pPr marL="283464" lvl="0">
              <a:spcBef>
                <a:spcPts val="1800"/>
              </a:spcBef>
              <a:buClr>
                <a:schemeClr val="accent3"/>
              </a:buClr>
              <a:buChar char="&gt;"/>
            </a:pPr>
            <a:r>
              <a:rPr lang="fr-FR" dirty="0"/>
              <a:t>Modifiez les styles du texte</a:t>
            </a:r>
          </a:p>
          <a:p>
            <a:pPr lvl="1"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fr-FR" dirty="0"/>
              <a:t>Deuxième niveau</a:t>
            </a:r>
          </a:p>
          <a:p>
            <a:pPr lvl="2">
              <a:spcBef>
                <a:spcPts val="1800"/>
              </a:spcBef>
              <a:buClr>
                <a:schemeClr val="accent6"/>
              </a:buClr>
              <a:buChar char="→"/>
            </a:pPr>
            <a:r>
              <a:rPr lang="fr-FR" dirty="0"/>
              <a:t>Troisième niveau</a:t>
            </a:r>
          </a:p>
          <a:p>
            <a:pPr lvl="3">
              <a:spcBef>
                <a:spcPts val="1800"/>
              </a:spcBef>
              <a:buClr>
                <a:schemeClr val="tx2"/>
              </a:buClr>
            </a:pPr>
            <a:r>
              <a:rPr lang="fr-FR" dirty="0"/>
              <a:t>Quatrième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11285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8" r:id="rId3"/>
    <p:sldLayoutId id="2147483705" r:id="rId4"/>
    <p:sldLayoutId id="2147483712" r:id="rId5"/>
    <p:sldLayoutId id="2147483703" r:id="rId6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0" i="0" kern="1200" spc="100" baseline="0">
          <a:solidFill>
            <a:schemeClr val="bg1"/>
          </a:solidFill>
          <a:latin typeface="Gotham Bold" pitchFamily="50" charset="0"/>
          <a:ea typeface="+mj-ea"/>
          <a:cs typeface="Gotham Bold" pitchFamily="50" charset="0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4143" y="411479"/>
            <a:ext cx="7112161" cy="321161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sz="4400" dirty="0"/>
              <a:t>13</a:t>
            </a:r>
            <a:r>
              <a:rPr lang="fr-FR" sz="4400" baseline="30000" dirty="0"/>
              <a:t>èmes </a:t>
            </a:r>
            <a:r>
              <a:rPr lang="fr-FR" sz="4400" dirty="0"/>
              <a:t>Rencontres de la Fondation Alzheimer</a:t>
            </a:r>
            <a:br>
              <a:rPr lang="fr-FR" sz="4400" dirty="0"/>
            </a:br>
            <a:br>
              <a:rPr lang="fr-FR" sz="4400" dirty="0"/>
            </a:br>
            <a:r>
              <a:rPr lang="fr-FR" sz="320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4 et 5 décembre 2025</a:t>
            </a:r>
            <a:endParaRPr lang="fr-FR" sz="4400" dirty="0">
              <a:solidFill>
                <a:schemeClr val="accent3"/>
              </a:solidFill>
              <a:latin typeface="Gotham Book" pitchFamily="50" charset="0"/>
              <a:cs typeface="Gotham Boo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>
            <a:extLst>
              <a:ext uri="{FF2B5EF4-FFF2-40B4-BE49-F238E27FC236}">
                <a16:creationId xmlns:a16="http://schemas.microsoft.com/office/drawing/2014/main" id="{3B0A3454-7589-C508-4CAF-3C898F35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3629B12-DEEF-B390-2852-BCFA273CA5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8783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FBDF7722-DEF8-4EB9-A435-A12E02C62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432A00F-088F-A26D-E13E-EB863F84BC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4A45EB-2818-E345-9F58-B0E5C020E60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0411461" y="256235"/>
            <a:ext cx="1056639" cy="98107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83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CEE49-6CAE-6334-D4E8-6B05E4C3E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289C7B-59B7-617F-AA8C-203C2FA17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1D3396-673B-D614-1F58-1D3C4FF226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677D15-7F31-47B9-09B0-5AD620F7B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193525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Personnalisé 1">
      <a:dk1>
        <a:srgbClr val="000000"/>
      </a:dk1>
      <a:lt1>
        <a:srgbClr val="FFFFFF"/>
      </a:lt1>
      <a:dk2>
        <a:srgbClr val="E4E4E4"/>
      </a:dk2>
      <a:lt2>
        <a:srgbClr val="EE7AAC"/>
      </a:lt2>
      <a:accent1>
        <a:srgbClr val="A9D4DB"/>
      </a:accent1>
      <a:accent2>
        <a:srgbClr val="FBE284"/>
      </a:accent2>
      <a:accent3>
        <a:srgbClr val="E6007E"/>
      </a:accent3>
      <a:accent4>
        <a:srgbClr val="AA5881"/>
      </a:accent4>
      <a:accent5>
        <a:srgbClr val="EF7D00"/>
      </a:accent5>
      <a:accent6>
        <a:srgbClr val="F9B000"/>
      </a:accent6>
      <a:hlink>
        <a:srgbClr val="E6007E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dation Alzheimer">
      <a:majorFont>
        <a:latin typeface="Gotham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dation Alzheimer">
      <a:majorFont>
        <a:latin typeface="Gotham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71af3243-3dd4-4a8d-8c0d-dd76da1f02a5"/>
    <ds:schemaRef ds:uri="http://purl.org/dc/terms/"/>
    <ds:schemaRef ds:uri="http://purl.org/dc/elements/1.1/"/>
    <ds:schemaRef ds:uri="http://purl.org/dc/dcmitype/"/>
    <ds:schemaRef ds:uri="230e9df3-be65-4c73-a93b-d1236ebd677e"/>
    <ds:schemaRef ds:uri="http://schemas.microsoft.com/office/2006/documentManagement/types"/>
    <ds:schemaRef ds:uri="http://schemas.microsoft.com/sharepoint/v3"/>
    <ds:schemaRef ds:uri="http://schemas.openxmlformats.org/package/2006/metadata/core-properties"/>
    <ds:schemaRef ds:uri="http://schemas.microsoft.com/office/infopath/2007/PartnerControls"/>
    <ds:schemaRef ds:uri="16c05727-aa75-4e4a-9b5f-8a80a1165891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{37290992-5815-4194-B174-0F1FF069D708}tf78853419_win32</Template>
  <TotalTime>115</TotalTime>
  <Words>15</Words>
  <Application>Microsoft Office PowerPoint</Application>
  <PresentationFormat>Grand écran</PresentationFormat>
  <Paragraphs>3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Arial </vt:lpstr>
      <vt:lpstr>Gotham Bold</vt:lpstr>
      <vt:lpstr>Gotham Book</vt:lpstr>
      <vt:lpstr>Wingdings</vt:lpstr>
      <vt:lpstr>Personnalisé</vt:lpstr>
      <vt:lpstr>13èmes Rencontres de la Fondation Alzheimer  4 et 5 décembre 2025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12èmes Rencontres de la Fondation Alzheimer  5 et 6 décembre 2024</dc:title>
  <dc:creator>Marion Ravenaud</dc:creator>
  <cp:lastModifiedBy>Marion RAVENAUD</cp:lastModifiedBy>
  <cp:revision>39</cp:revision>
  <dcterms:created xsi:type="dcterms:W3CDTF">2024-10-24T09:15:33Z</dcterms:created>
  <dcterms:modified xsi:type="dcterms:W3CDTF">2025-06-12T14:13:44Z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